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70" r:id="rId3"/>
    <p:sldId id="263" r:id="rId4"/>
    <p:sldId id="262" r:id="rId5"/>
    <p:sldId id="265" r:id="rId6"/>
    <p:sldId id="266" r:id="rId7"/>
    <p:sldId id="267" r:id="rId8"/>
    <p:sldId id="264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525" autoAdjust="0"/>
    <p:restoredTop sz="94660"/>
  </p:normalViewPr>
  <p:slideViewPr>
    <p:cSldViewPr snapToGrid="0">
      <p:cViewPr>
        <p:scale>
          <a:sx n="80" d="100"/>
          <a:sy n="80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4628" y="2799302"/>
            <a:ext cx="7669924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0"/>
                <a:solidFill>
                  <a:srgbClr val="003374"/>
                </a:solidFill>
                <a:latin typeface="+mn-lt"/>
              </a:rPr>
              <a:t>Мастер-класс «Книжки-малышки»</a:t>
            </a:r>
            <a:endParaRPr lang="en-US" b="1" dirty="0">
              <a:ln w="0"/>
              <a:solidFill>
                <a:srgbClr val="003374"/>
              </a:solidFill>
              <a:latin typeface="+mn-lt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gray">
          <a:xfrm>
            <a:off x="1682151" y="3968479"/>
            <a:ext cx="653882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Автор: </a:t>
            </a:r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воспитатель </a:t>
            </a:r>
            <a:r>
              <a:rPr lang="ru-RU" dirty="0" err="1" smtClean="0">
                <a:solidFill>
                  <a:srgbClr val="000000"/>
                </a:solidFill>
              </a:rPr>
              <a:t>Тельминова</a:t>
            </a:r>
            <a:r>
              <a:rPr lang="ru-RU" dirty="0" smtClean="0">
                <a:solidFill>
                  <a:srgbClr val="000000"/>
                </a:solidFill>
              </a:rPr>
              <a:t> А.Р.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МБДОУ «Детский сад № 19 «Лилия»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г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Лесной</a:t>
            </a:r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2018 год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2430896" y="557048"/>
            <a:ext cx="5029200" cy="711200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2760680" y="2108200"/>
            <a:ext cx="486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gray">
          <a:xfrm>
            <a:off x="2760681" y="4927600"/>
            <a:ext cx="36451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4" y="345381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</a:t>
            </a:r>
            <a:r>
              <a:rPr lang="ru-RU" sz="3200" b="1" dirty="0" smtClean="0"/>
              <a:t>Пояснительная записка:</a:t>
            </a:r>
            <a:endParaRPr lang="en-US" sz="3200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1664898" y="1354666"/>
            <a:ext cx="6478438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</a:rPr>
              <a:t>Мастер-класс предназначен для совместного занятия родителей и детей </a:t>
            </a:r>
            <a:r>
              <a:rPr lang="ru-RU" sz="2000" b="1" dirty="0" smtClean="0">
                <a:solidFill>
                  <a:srgbClr val="000000"/>
                </a:solidFill>
              </a:rPr>
              <a:t>раннего возраста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</a:rPr>
              <a:t>Книжка-раскладушка проста в изготовлении, не требует больших временных и материальных затрат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</a:rPr>
              <a:t>В ходе совместной со взрослым деятельности дети упражняются в работе с клеем и ножницами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</a:rPr>
              <a:t>Содержание книжки-малышки позволяет закрепить представления детей о домашних животных и их детенышах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</a:rPr>
              <a:t>Сделанную книжку-малышку можно перечитывать и играть в загадки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</a:rPr>
              <a:t>Книжка-самоделка может стать достойным подарком ребенка сверстнику (другу, брату или сестрёнке)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7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85" y="158467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</a:t>
            </a:r>
            <a:r>
              <a:rPr lang="ru-RU" b="1" dirty="0" smtClean="0"/>
              <a:t>Вам потребуется:</a:t>
            </a:r>
            <a:endParaRPr lang="en-US" b="1" dirty="0"/>
          </a:p>
        </p:txBody>
      </p: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2595788" y="2065795"/>
            <a:ext cx="5029200" cy="711200"/>
            <a:chOff x="1344" y="1680"/>
            <a:chExt cx="2928" cy="448"/>
          </a:xfrm>
        </p:grpSpPr>
        <p:sp>
          <p:nvSpPr>
            <p:cNvPr id="50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2672256" y="2175863"/>
            <a:ext cx="4787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  <a:r>
              <a:rPr lang="ru-RU" b="1" dirty="0" smtClean="0">
                <a:solidFill>
                  <a:srgbClr val="000000"/>
                </a:solidFill>
              </a:rPr>
              <a:t>Ножницы, клей-карандаш, скотч 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57" name="Group 10"/>
          <p:cNvGrpSpPr>
            <a:grpSpLocks/>
          </p:cNvGrpSpPr>
          <p:nvPr/>
        </p:nvGrpSpPr>
        <p:grpSpPr bwMode="auto">
          <a:xfrm>
            <a:off x="2595788" y="1261503"/>
            <a:ext cx="5029200" cy="711200"/>
            <a:chOff x="1344" y="1680"/>
            <a:chExt cx="2928" cy="448"/>
          </a:xfrm>
        </p:grpSpPr>
        <p:sp>
          <p:nvSpPr>
            <p:cNvPr id="58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2672256" y="1320769"/>
            <a:ext cx="4952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1. </a:t>
            </a:r>
            <a:r>
              <a:rPr lang="ru-RU" b="1" dirty="0" smtClean="0">
                <a:solidFill>
                  <a:srgbClr val="000000"/>
                </a:solidFill>
              </a:rPr>
              <a:t>Два листа с  заготовками будущей книжки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9" name="Picture 2" descr="C:\Users\Anastasia\Desktop\книжки-малышки\книжка-раскладу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17" y="3804249"/>
            <a:ext cx="3533487" cy="2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nastasia\Desktop\книжки-малышки\zveri-vyrez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74" y="3804249"/>
            <a:ext cx="1776034" cy="25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gray">
          <a:xfrm>
            <a:off x="1660281" y="3053748"/>
            <a:ext cx="34883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Лист 1 (двусторонняя печать)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gray">
          <a:xfrm>
            <a:off x="6004959" y="3066502"/>
            <a:ext cx="14551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Лист 2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6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2760681" y="3962400"/>
            <a:ext cx="36451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2430896" y="557048"/>
            <a:ext cx="5029200" cy="711200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2760680" y="2108200"/>
            <a:ext cx="486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gray">
          <a:xfrm>
            <a:off x="2760681" y="4927600"/>
            <a:ext cx="36451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4" y="345381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</a:t>
            </a:r>
            <a:r>
              <a:rPr lang="ru-RU" b="1" dirty="0" smtClean="0"/>
              <a:t>Шаг 1 </a:t>
            </a:r>
            <a:endParaRPr lang="en-US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2430896" y="1371600"/>
            <a:ext cx="49527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Распечатываем и разрезаем странички будущей книжки по пунктирной линии на стороне Б 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Anastasia\Desktop\книжки-малышки\книжка-раскладу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51" y="3436724"/>
            <a:ext cx="3035897" cy="21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gray">
          <a:xfrm>
            <a:off x="1676252" y="2705163"/>
            <a:ext cx="14551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Сторона А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nastasia\Desktop\книжки-малышки\книжка-расклад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52" y="3436724"/>
            <a:ext cx="3035896" cy="21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gray">
          <a:xfrm>
            <a:off x="5270051" y="2672897"/>
            <a:ext cx="14551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Сторона Б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6252" y="5743940"/>
            <a:ext cx="725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! При </a:t>
            </a:r>
            <a:r>
              <a:rPr lang="ru-RU" b="1" dirty="0">
                <a:solidFill>
                  <a:srgbClr val="000000"/>
                </a:solidFill>
              </a:rPr>
              <a:t>распечатывании листа со стихами будьте внимательны,  чтобы текст на стороне Б распечатался в нужном направлении. Используйте функцию «двусторонняя печать</a:t>
            </a:r>
            <a:r>
              <a:rPr lang="ru-RU" b="1" dirty="0" smtClean="0">
                <a:solidFill>
                  <a:srgbClr val="000000"/>
                </a:solidFill>
              </a:rPr>
              <a:t>» 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7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2760681" y="3962400"/>
            <a:ext cx="36451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2430896" y="557048"/>
            <a:ext cx="5029200" cy="711200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2760680" y="2108200"/>
            <a:ext cx="486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gray">
          <a:xfrm>
            <a:off x="2760681" y="4927600"/>
            <a:ext cx="36451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4" y="345381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</a:t>
            </a:r>
            <a:r>
              <a:rPr lang="ru-RU" b="1" dirty="0" smtClean="0"/>
              <a:t>Шаг 2 </a:t>
            </a:r>
            <a:endParaRPr lang="en-US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2430896" y="1337733"/>
            <a:ext cx="502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Склеиваем странички будущей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книжки-малышки 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Anastasia\Desktop\Декада детской книги апрель 2018\Декада детской книги фото\DSC_008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03" y="1984064"/>
            <a:ext cx="6547428" cy="43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0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2760681" y="3962400"/>
            <a:ext cx="36451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2430896" y="557048"/>
            <a:ext cx="5029200" cy="711200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2760680" y="2108200"/>
            <a:ext cx="486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gray">
          <a:xfrm>
            <a:off x="2760681" y="4927600"/>
            <a:ext cx="36451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4" y="345381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</a:t>
            </a:r>
            <a:r>
              <a:rPr lang="ru-RU" b="1" dirty="0" smtClean="0"/>
              <a:t>Шаг 3 </a:t>
            </a:r>
            <a:endParaRPr lang="en-US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2430896" y="1337733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Сгибаем заготовку по пунктирным линиям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Anastasia\Desktop\Декада детской книги апрель 2018\Декада детской книги фото\DSC_008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5" y="1947619"/>
            <a:ext cx="6561201" cy="43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1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2760681" y="3962400"/>
            <a:ext cx="36451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2430896" y="557048"/>
            <a:ext cx="5029200" cy="711200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2760680" y="2108200"/>
            <a:ext cx="486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gray">
          <a:xfrm>
            <a:off x="2760681" y="4927600"/>
            <a:ext cx="36451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4" y="345381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</a:t>
            </a:r>
            <a:r>
              <a:rPr lang="ru-RU" b="1" dirty="0" smtClean="0"/>
              <a:t>Шаг 4 </a:t>
            </a:r>
            <a:endParaRPr lang="en-US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2430896" y="1337733"/>
            <a:ext cx="502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Распечатываем и вырезаем картинки животных (лист 2)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Anastasia\Desktop\книжки-малышки\zveri-vyrez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24" y="2041582"/>
            <a:ext cx="2994944" cy="423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2430896" y="557048"/>
            <a:ext cx="5029200" cy="711200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2760680" y="2108200"/>
            <a:ext cx="486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gray">
          <a:xfrm>
            <a:off x="2760681" y="4927600"/>
            <a:ext cx="36451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4" y="345381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</a:t>
            </a:r>
            <a:r>
              <a:rPr lang="ru-RU" b="1" dirty="0" smtClean="0"/>
              <a:t>Шаг 5 </a:t>
            </a:r>
            <a:endParaRPr lang="en-US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2430896" y="1354667"/>
            <a:ext cx="4952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Приклеиваем картинки-иллюстрации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Anastasia\Desktop\Декада детской книги апрель 2018\Декада детской книги фото\DSC_008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5" y="1972034"/>
            <a:ext cx="6561201" cy="43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4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3171" y="1279628"/>
            <a:ext cx="8703734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 smtClean="0">
              <a:ln w="0"/>
              <a:solidFill>
                <a:srgbClr val="003374"/>
              </a:solidFill>
              <a:latin typeface="+mn-lt"/>
            </a:endParaRPr>
          </a:p>
          <a:p>
            <a:r>
              <a:rPr lang="ru-RU" sz="3200" b="1" dirty="0" smtClean="0">
                <a:ln w="0"/>
                <a:latin typeface="+mn-lt"/>
              </a:rPr>
              <a:t>ПОЗДРАВЛЯЕМ!!!</a:t>
            </a:r>
          </a:p>
          <a:p>
            <a:r>
              <a:rPr lang="ru-RU" sz="3200" b="1" dirty="0" smtClean="0">
                <a:ln w="0"/>
                <a:latin typeface="+mn-lt"/>
              </a:rPr>
              <a:t>книжка-малышка готова!</a:t>
            </a:r>
            <a:endParaRPr lang="en-US" sz="3200" b="1" dirty="0">
              <a:ln w="0"/>
              <a:latin typeface="+mn-lt"/>
            </a:endParaRPr>
          </a:p>
        </p:txBody>
      </p:sp>
      <p:pic>
        <p:nvPicPr>
          <p:cNvPr id="4098" name="Picture 2" descr="C:\Users\Anastasia\Desktop\Декада детской книги апрель 2018\Декада детской книги фото\DSC_007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84" y="2246409"/>
            <a:ext cx="5001707" cy="331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206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     Пояснительная записка:</vt:lpstr>
      <vt:lpstr>     Вам потребуется:</vt:lpstr>
      <vt:lpstr>     Шаг 1 </vt:lpstr>
      <vt:lpstr>     Шаг 2 </vt:lpstr>
      <vt:lpstr>     Шаг 3 </vt:lpstr>
      <vt:lpstr>     Шаг 4 </vt:lpstr>
      <vt:lpstr>     Шаг 5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КОМП</cp:lastModifiedBy>
  <cp:revision>102</cp:revision>
  <dcterms:created xsi:type="dcterms:W3CDTF">2016-11-18T14:12:19Z</dcterms:created>
  <dcterms:modified xsi:type="dcterms:W3CDTF">2018-10-08T06:07:03Z</dcterms:modified>
</cp:coreProperties>
</file>