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8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6FAD-DF2B-41BD-8460-0F2F3DFDE202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CA7E-D79D-44FD-AE7A-2A8E57D00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gif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76" y="-44912"/>
            <a:ext cx="9205556" cy="690416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844824"/>
            <a:ext cx="4968552" cy="38292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108520" y="-99392"/>
            <a:ext cx="9001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6000" b="1" dirty="0" smtClean="0">
                <a:ln w="900" cmpd="sng">
                  <a:solidFill>
                    <a:schemeClr val="bg1">
                      <a:lumMod val="95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«Волшебный сундучок»</a:t>
            </a:r>
            <a:endParaRPr lang="ru-RU" sz="6000" b="1" dirty="0">
              <a:ln w="900" cmpd="sng">
                <a:solidFill>
                  <a:schemeClr val="bg1">
                    <a:lumMod val="95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Минусовка Сказки гуляют по свет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6093296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090" y="2143019"/>
            <a:ext cx="2487975" cy="2487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3108">
            <a:off x="76999" y="1869342"/>
            <a:ext cx="2288319" cy="2288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4010">
            <a:off x="1433897" y="1882317"/>
            <a:ext cx="3198366" cy="3185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0685">
            <a:off x="2498725" y="3068682"/>
            <a:ext cx="2555414" cy="812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1" y="3569721"/>
            <a:ext cx="814779" cy="6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289" y="1616046"/>
            <a:ext cx="3744416" cy="374441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547869"/>
            <a:ext cx="2376264" cy="31934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240222"/>
            <a:ext cx="2419124" cy="312144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7"/>
            <a:ext cx="2376264" cy="31214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554084"/>
            <a:ext cx="2383604" cy="31934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998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554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6" y="1974476"/>
            <a:ext cx="3516885" cy="318951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9343"/>
            <a:ext cx="2537677" cy="32021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5" y="3544670"/>
            <a:ext cx="2459941" cy="314585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44670"/>
            <a:ext cx="2527888" cy="318102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5" y="221384"/>
            <a:ext cx="2459941" cy="31559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504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188640"/>
            <a:ext cx="2592288" cy="31683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37" y="3356992"/>
            <a:ext cx="2479563" cy="33649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501008"/>
            <a:ext cx="2592288" cy="32929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793" y="2276872"/>
            <a:ext cx="3168352" cy="316835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65" y="188640"/>
            <a:ext cx="2492301" cy="30243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743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807006"/>
            <a:ext cx="3572518" cy="332318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576568"/>
            <a:ext cx="2336754" cy="310724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11" y="3429000"/>
            <a:ext cx="2569681" cy="325481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92209"/>
            <a:ext cx="2336754" cy="32367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99" y="205431"/>
            <a:ext cx="2567894" cy="30743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057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7" y="-123434"/>
            <a:ext cx="9143999" cy="6969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8" y="1700808"/>
            <a:ext cx="8882368" cy="49376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16632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dirty="0" smtClean="0">
                <a:ln w="1905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правильно!</a:t>
            </a:r>
            <a:endParaRPr lang="ru-RU" sz="8800" b="1" i="1" cap="none" spc="0" dirty="0">
              <a:ln w="1905"/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71" y="5038417"/>
            <a:ext cx="2664296" cy="1787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43" y="3645024"/>
            <a:ext cx="1878553" cy="32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sp>
        <p:nvSpPr>
          <p:cNvPr id="3" name="Прямоугольник 2"/>
          <p:cNvSpPr/>
          <p:nvPr/>
        </p:nvSpPr>
        <p:spPr>
          <a:xfrm>
            <a:off x="1907704" y="1412776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2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предложенном слайде ребёнок определяет к какой сказке относится данный предмет. Затем нажимает на картинку одного из сказочных персонажей, которому принадлежит этот предмет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Если ребёнок выбирает правильно, то картинка с данным героем сказки, исчезает. При не правильном выборе – картинка покачивается.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3"/>
            <a:ext cx="8964488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Расширение представлений </a:t>
            </a: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 о сказках,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главных героях и волшебных предметах,  которыми обладают сказочные персонажи.</a:t>
            </a:r>
            <a:endParaRPr lang="ru-RU" sz="2800" b="1" cap="none" spc="0" dirty="0" smtClean="0">
              <a:ln w="1905"/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Стимулирование речевой деятельности детей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 smtClean="0">
              <a:ln w="1905"/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endParaRPr lang="ru-RU" sz="28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3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918" y="4192"/>
            <a:ext cx="9143999" cy="6804819"/>
          </a:xfrm>
        </p:spPr>
      </p:pic>
      <p:sp>
        <p:nvSpPr>
          <p:cNvPr id="3" name="Прямоугольник 2"/>
          <p:cNvSpPr/>
          <p:nvPr/>
        </p:nvSpPr>
        <p:spPr>
          <a:xfrm>
            <a:off x="1907704" y="1412776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2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90364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sz="28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-819472"/>
            <a:ext cx="952976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b="1" cap="none" spc="0" dirty="0">
                <a:ln w="1905"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 предметы служили когда-то</a:t>
            </a:r>
          </a:p>
          <a:p>
            <a:pPr algn="ctr"/>
            <a:r>
              <a:rPr lang="ru-RU" sz="3200" b="1" cap="none" spc="0" dirty="0">
                <a:ln w="1905"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Принцессам и принцам, и людям незнатным</a:t>
            </a:r>
          </a:p>
          <a:p>
            <a:pPr algn="ctr"/>
            <a:r>
              <a:rPr lang="ru-RU" sz="3200" b="1" cap="none" spc="0" dirty="0">
                <a:ln w="1905"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 этих предметах историй забавных</a:t>
            </a:r>
          </a:p>
          <a:p>
            <a:pPr algn="ctr"/>
            <a:r>
              <a:rPr lang="ru-RU" sz="3200" b="1" cap="none" spc="0" dirty="0">
                <a:ln w="1905"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множество знаем грустных и </a:t>
            </a:r>
            <a:r>
              <a:rPr lang="ru-RU" sz="3200" b="1" cap="none" spc="0" dirty="0" smtClean="0">
                <a:ln w="1905"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славных…</a:t>
            </a:r>
            <a:endParaRPr lang="ru-RU" sz="3200" b="1" cap="none" spc="0" dirty="0">
              <a:ln w="1905"/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9" y="2492314"/>
            <a:ext cx="4788023" cy="3800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38413">
            <a:off x="-220830" y="2698106"/>
            <a:ext cx="3533662" cy="35196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4968">
            <a:off x="923255" y="3805343"/>
            <a:ext cx="2466792" cy="11739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924" y="2263525"/>
            <a:ext cx="4335572" cy="41764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392323"/>
            <a:ext cx="743054" cy="7144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7926">
            <a:off x="-371820" y="3299522"/>
            <a:ext cx="2109220" cy="14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" y="34881"/>
            <a:ext cx="9143999" cy="6789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790033"/>
            <a:ext cx="3384376" cy="327906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567"/>
            <a:ext cx="2520280" cy="3230017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188640"/>
            <a:ext cx="2520280" cy="309634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1"/>
            <a:ext cx="2520280" cy="3096343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476358"/>
            <a:ext cx="2520280" cy="3230017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04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220" y="2220948"/>
            <a:ext cx="3240360" cy="301149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2448272" cy="32459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571" y="3429000"/>
            <a:ext cx="2599908" cy="327699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571" y="188640"/>
            <a:ext cx="2599908" cy="30963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88640"/>
            <a:ext cx="2448273" cy="309634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750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515" y="1848839"/>
            <a:ext cx="3366432" cy="318547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394" y="171663"/>
            <a:ext cx="2468906" cy="31381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394" y="3429001"/>
            <a:ext cx="2462094" cy="32025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54" y="3429000"/>
            <a:ext cx="2647554" cy="32025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18" y="171663"/>
            <a:ext cx="2652489" cy="313816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909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97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132857"/>
            <a:ext cx="3426024" cy="296311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3485906"/>
            <a:ext cx="2592288" cy="32201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83" y="3485906"/>
            <a:ext cx="2504759" cy="322012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483" y="398047"/>
            <a:ext cx="2381250" cy="29241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31" y="372216"/>
            <a:ext cx="2574286" cy="29758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249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206900"/>
            <a:ext cx="3672408" cy="280473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60648"/>
            <a:ext cx="2332287" cy="291499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56992"/>
            <a:ext cx="2376264" cy="32403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2376264" cy="291499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356992"/>
            <a:ext cx="2332286" cy="32403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862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81"/>
            <a:ext cx="9143999" cy="68048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132856"/>
            <a:ext cx="3744416" cy="285784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40142"/>
            <a:ext cx="2376264" cy="331554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522"/>
            <a:ext cx="2304256" cy="29204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3" y="3561779"/>
            <a:ext cx="2376265" cy="31075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2304256" cy="33843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558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112</Words>
  <Application>Microsoft Office PowerPoint</Application>
  <PresentationFormat>Экран (4:3)</PresentationFormat>
  <Paragraphs>17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КОМП</cp:lastModifiedBy>
  <cp:revision>47</cp:revision>
  <dcterms:created xsi:type="dcterms:W3CDTF">2016-09-09T08:39:19Z</dcterms:created>
  <dcterms:modified xsi:type="dcterms:W3CDTF">2018-10-22T04:35:09Z</dcterms:modified>
</cp:coreProperties>
</file>